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67" r:id="rId4"/>
    <p:sldId id="288" r:id="rId5"/>
    <p:sldId id="276" r:id="rId6"/>
    <p:sldId id="257" r:id="rId7"/>
    <p:sldId id="273" r:id="rId8"/>
    <p:sldId id="259" r:id="rId9"/>
    <p:sldId id="287" r:id="rId10"/>
    <p:sldId id="261" r:id="rId11"/>
    <p:sldId id="270" r:id="rId12"/>
    <p:sldId id="258" r:id="rId13"/>
    <p:sldId id="277" r:id="rId14"/>
    <p:sldId id="272" r:id="rId15"/>
    <p:sldId id="271" r:id="rId16"/>
    <p:sldId id="294" r:id="rId17"/>
    <p:sldId id="292" r:id="rId18"/>
    <p:sldId id="291" r:id="rId19"/>
    <p:sldId id="289" r:id="rId20"/>
    <p:sldId id="275" r:id="rId21"/>
    <p:sldId id="282" r:id="rId22"/>
    <p:sldId id="281" r:id="rId23"/>
    <p:sldId id="290" r:id="rId24"/>
    <p:sldId id="285" r:id="rId25"/>
    <p:sldId id="283" r:id="rId26"/>
    <p:sldId id="280" r:id="rId27"/>
    <p:sldId id="279" r:id="rId28"/>
    <p:sldId id="278" r:id="rId29"/>
    <p:sldId id="262" r:id="rId30"/>
    <p:sldId id="263" r:id="rId31"/>
    <p:sldId id="264" r:id="rId32"/>
    <p:sldId id="265" r:id="rId33"/>
    <p:sldId id="266" r:id="rId34"/>
    <p:sldId id="268" r:id="rId35"/>
    <p:sldId id="269" r:id="rId36"/>
    <p:sldId id="274" r:id="rId37"/>
    <p:sldId id="295" r:id="rId3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94622" autoAdjust="0"/>
  </p:normalViewPr>
  <p:slideViewPr>
    <p:cSldViewPr>
      <p:cViewPr varScale="1">
        <p:scale>
          <a:sx n="79" d="100"/>
          <a:sy n="79" d="100"/>
        </p:scale>
        <p:origin x="36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Alex Productions - Alone">
            <a:hlinkClick r:id="" action="ppaction://media"/>
            <a:extLst>
              <a:ext uri="{FF2B5EF4-FFF2-40B4-BE49-F238E27FC236}">
                <a16:creationId xmlns:a16="http://schemas.microsoft.com/office/drawing/2014/main" id="{69B82898-9DB1-6491-1D3B-6C2B5A99B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85872" y="152400"/>
            <a:ext cx="609600" cy="609600"/>
          </a:xfrm>
          <a:prstGeom prst="rect">
            <a:avLst/>
          </a:prstGeom>
        </p:spPr>
      </p:pic>
      <p:pic>
        <p:nvPicPr>
          <p:cNvPr id="13" name="Resim 12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BF2A190-282D-4B61-60CD-2411B2B63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0000">
        <p159:morph option="byObject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72F634A-A187-50C6-EEA9-1A40F5F2C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FA9A05E-6264-023D-9F80-BF4CF35AA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98F52E7-4A34-EAE9-B3FA-9E99546E5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22EA670-650E-79C3-3B71-CA77DF38D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C506324-42AB-AF85-117A-A7258DBF5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F397312-3D49-4029-F672-340BAAC38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ABA130-BBEB-B76C-7EE9-5B4E74509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B535041-C57D-43C2-052D-0D66BAA9A771}"/>
              </a:ext>
            </a:extLst>
          </p:cNvPr>
          <p:cNvSpPr/>
          <p:nvPr/>
        </p:nvSpPr>
        <p:spPr>
          <a:xfrm>
            <a:off x="6908800" y="304800"/>
            <a:ext cx="2438400" cy="381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BETA KENT GERZE</a:t>
            </a:r>
          </a:p>
        </p:txBody>
      </p:sp>
      <p:pic>
        <p:nvPicPr>
          <p:cNvPr id="6" name="Resim 5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1EDC541-4E3D-9EA0-9706-F0E088F5D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4044DEF-050A-B1B6-532A-9BA230C6E377}"/>
              </a:ext>
            </a:extLst>
          </p:cNvPr>
          <p:cNvSpPr/>
          <p:nvPr/>
        </p:nvSpPr>
        <p:spPr>
          <a:xfrm>
            <a:off x="5994400" y="228600"/>
            <a:ext cx="4267200" cy="3048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BETA KENT GERZE</a:t>
            </a:r>
          </a:p>
        </p:txBody>
      </p:sp>
      <p:pic>
        <p:nvPicPr>
          <p:cNvPr id="6" name="Resim 5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6A35882-46B5-18B3-03E4-5698E6ED5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7CFDCA7-1B1B-F2FE-2CDD-745FE1181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Resim 5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30DC7C2-BE86-D328-277E-7D89150AC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DDBF1E3-3AC3-5A6F-EA15-6A793200E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5C8540-4F8A-D9FB-CDE3-D33D68EC0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7BB542E-0AF5-E247-B5A2-A776EB177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0DB9186-C04D-BA68-CA02-ADED572F500A}"/>
              </a:ext>
            </a:extLst>
          </p:cNvPr>
          <p:cNvSpPr/>
          <p:nvPr/>
        </p:nvSpPr>
        <p:spPr>
          <a:xfrm>
            <a:off x="6908800" y="304800"/>
            <a:ext cx="2438400" cy="381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BETA KENT GERZE</a:t>
            </a:r>
          </a:p>
        </p:txBody>
      </p:sp>
      <p:pic>
        <p:nvPicPr>
          <p:cNvPr id="6" name="Resim 5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CB2C29B-67C3-76B9-97D2-A7E68106E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7" name="Resim 6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889466-EDC6-7F3C-1B61-290DCDE03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3CAD26F-94D6-40BD-3805-B77319488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EFC9919-E513-56D8-2785-C10F0FED9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E674AAC-EC69-4F6C-E70F-D6423D149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ABBF1F-B666-3DD1-0C37-55133A1D6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4AF3CE-87BE-4B0D-E2F4-1708B0E7F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2646EA8F-75C8-E6D5-A2AC-6C82EB01F59A}"/>
              </a:ext>
            </a:extLst>
          </p:cNvPr>
          <p:cNvSpPr/>
          <p:nvPr/>
        </p:nvSpPr>
        <p:spPr>
          <a:xfrm>
            <a:off x="6985000" y="8610600"/>
            <a:ext cx="2286000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Yeni Bir Yaşam Tanımı</a:t>
            </a:r>
          </a:p>
        </p:txBody>
      </p:sp>
      <p:pic>
        <p:nvPicPr>
          <p:cNvPr id="7" name="Resim 6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1520AEB-99C6-A45B-0D3A-DEB5F4BBC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 advTm="10000"/>
    </mc:Choice>
    <mc:Fallback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D1CB41B-586E-E47B-F92B-253AE2585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4FCBB7C-E5DF-F73C-D7DB-8640E8271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1770A38-DF7D-206C-8757-099031B5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209C824-B7DA-CE04-6CFD-0E458AA83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7BF8D30-394F-ED21-0ED9-AA067005B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1B7F15B-1277-0174-2876-0604750AE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6A77E1A-8C9B-AADE-6D96-8DAF247D3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6D8AC719-73D6-8F41-371F-0CEA78BF6FDB}"/>
              </a:ext>
            </a:extLst>
          </p:cNvPr>
          <p:cNvSpPr txBox="1"/>
          <p:nvPr/>
        </p:nvSpPr>
        <p:spPr>
          <a:xfrm>
            <a:off x="5232400" y="57150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solidFill>
                  <a:schemeClr val="bg1"/>
                </a:solidFill>
              </a:rPr>
              <a:t>TEL : 0212 4 722 722</a:t>
            </a:r>
          </a:p>
        </p:txBody>
      </p:sp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29D6448-D7C8-146A-33F4-D865A4607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A97171C-5596-1032-E1E9-A31DCACC7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D42F920-D705-1DE2-590C-219466F52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845B26B-4F95-6C74-357F-01B1528A3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226F03-3259-E524-C392-051190ED1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Resim 5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1660272-7C93-297F-6B29-E73CBF023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Resim 4" descr="amblem, metin, ticari marka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DAC76A4-BA58-12A3-F0E5-4FEFF3473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7620000"/>
            <a:ext cx="36576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19</Words>
  <Application>Microsoft Office PowerPoint</Application>
  <PresentationFormat>Özel</PresentationFormat>
  <Paragraphs>5</Paragraphs>
  <Slides>37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Metehan</dc:creator>
  <cp:lastModifiedBy>Metehan Gümüş</cp:lastModifiedBy>
  <cp:revision>7</cp:revision>
  <dcterms:created xsi:type="dcterms:W3CDTF">2006-08-16T00:00:00Z</dcterms:created>
  <dcterms:modified xsi:type="dcterms:W3CDTF">2026-02-24T06:16:16Z</dcterms:modified>
</cp:coreProperties>
</file>